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58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BC619E-6793-4680-A326-82808DD8771E}" type="datetimeFigureOut">
              <a:rPr lang="pt-BR" smtClean="0"/>
              <a:t>17/11/2012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438C93-2DF5-4C24-AE7E-3EF886716EFF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 menino vai para o colégio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Edição Ilustrada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2819399"/>
            <a:ext cx="8368145" cy="3567545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E. E. Ensino Fundamental</a:t>
            </a:r>
          </a:p>
          <a:p>
            <a:pPr algn="ctr"/>
            <a:r>
              <a:rPr lang="pt-BR" dirty="0" smtClean="0"/>
              <a:t>Afonso Guerreiro Lima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Totalidade 6 – 1 e 2</a:t>
            </a:r>
          </a:p>
          <a:p>
            <a:r>
              <a:rPr lang="pt-BR" sz="2400" dirty="0" smtClean="0"/>
              <a:t>Artes – Prof. </a:t>
            </a:r>
            <a:r>
              <a:rPr lang="pt-BR" sz="2400" dirty="0" err="1" smtClean="0"/>
              <a:t>Marijane</a:t>
            </a:r>
            <a:r>
              <a:rPr lang="pt-BR" sz="2400" dirty="0" smtClean="0"/>
              <a:t> - 2012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Vitor da Rosa Nunes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102 e 103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93655" y="119009"/>
            <a:ext cx="6260545" cy="4460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Bruno da Rosa Pinto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87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93655" y="158138"/>
            <a:ext cx="6260545" cy="4382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Gabriela de Moura Cavalheiro</a:t>
            </a:r>
          </a:p>
          <a:p>
            <a:r>
              <a:rPr lang="pt-BR" dirty="0" smtClean="0"/>
              <a:t>Turma: T61</a:t>
            </a:r>
          </a:p>
          <a:p>
            <a:r>
              <a:rPr lang="pt-BR" dirty="0" smtClean="0"/>
              <a:t>Pág. 70 a 76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28206" y="158138"/>
            <a:ext cx="6191443" cy="4382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Ronaldo </a:t>
            </a:r>
            <a:r>
              <a:rPr lang="pt-BR" dirty="0" smtClean="0"/>
              <a:t>Ribeiro </a:t>
            </a:r>
            <a:r>
              <a:rPr lang="pt-BR" dirty="0" smtClean="0"/>
              <a:t>Simões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</a:t>
            </a:r>
            <a:r>
              <a:rPr lang="pt-BR" dirty="0" smtClean="0"/>
              <a:t>57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48753" y="177486"/>
            <a:ext cx="6150349" cy="4343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Ronaldo Ribeiro Simões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65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28206" y="177486"/>
            <a:ext cx="6191443" cy="4343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Rodrigo da Silveira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30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48753" y="191901"/>
            <a:ext cx="6150349" cy="4314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</a:t>
            </a:r>
            <a:r>
              <a:rPr lang="pt-BR" dirty="0" err="1" smtClean="0"/>
              <a:t>Elisiane</a:t>
            </a:r>
            <a:r>
              <a:rPr lang="pt-BR" dirty="0" smtClean="0"/>
              <a:t> Barbosa Guimarães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26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62390" y="191901"/>
            <a:ext cx="6123074" cy="4314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/>
          <a:lstStyle/>
          <a:p>
            <a:r>
              <a:rPr lang="pt-BR" dirty="0" smtClean="0"/>
              <a:t>Nome: Ronaldo Ribeiro Simões</a:t>
            </a:r>
          </a:p>
          <a:p>
            <a:r>
              <a:rPr lang="pt-BR" dirty="0" smtClean="0"/>
              <a:t>Turma: T62</a:t>
            </a:r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62390" y="191901"/>
            <a:ext cx="6123074" cy="43148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Douglas F. F. dos Santos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22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462390" y="225386"/>
            <a:ext cx="6123074" cy="4247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/>
          <a:lstStyle/>
          <a:p>
            <a:r>
              <a:rPr lang="pt-BR" dirty="0" smtClean="0"/>
              <a:t>Nome: Fábio Alves Rodrigues</a:t>
            </a:r>
          </a:p>
          <a:p>
            <a:r>
              <a:rPr lang="pt-BR" dirty="0" smtClean="0"/>
              <a:t>Contracapa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0865" y="69274"/>
            <a:ext cx="6386127" cy="4560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Participantes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pt-BR" sz="2000" dirty="0" smtClean="0"/>
              <a:t>T61</a:t>
            </a:r>
          </a:p>
          <a:p>
            <a:pPr lvl="1"/>
            <a:r>
              <a:rPr lang="pt-BR" sz="1600" dirty="0" smtClean="0"/>
              <a:t>Bianca Domingos de Moura</a:t>
            </a:r>
          </a:p>
          <a:p>
            <a:pPr lvl="1"/>
            <a:r>
              <a:rPr lang="pt-BR" sz="1600" dirty="0" smtClean="0"/>
              <a:t>Gabriela de Moura Cavalheiro</a:t>
            </a:r>
          </a:p>
          <a:p>
            <a:pPr lvl="1"/>
            <a:r>
              <a:rPr lang="pt-BR" sz="1600" dirty="0" err="1" smtClean="0"/>
              <a:t>Thamyres</a:t>
            </a:r>
            <a:r>
              <a:rPr lang="pt-BR" sz="1600" dirty="0" smtClean="0"/>
              <a:t> do Nascimento Ramos</a:t>
            </a:r>
            <a:br>
              <a:rPr lang="pt-BR" sz="1600" dirty="0" smtClean="0"/>
            </a:br>
            <a:endParaRPr lang="pt-BR" sz="1600" dirty="0" smtClean="0"/>
          </a:p>
          <a:p>
            <a:r>
              <a:rPr lang="pt-BR" sz="2000" dirty="0" smtClean="0"/>
              <a:t>T62</a:t>
            </a:r>
          </a:p>
          <a:p>
            <a:pPr lvl="1"/>
            <a:r>
              <a:rPr lang="pt-BR" sz="1600" dirty="0" smtClean="0"/>
              <a:t>Anderson Lima </a:t>
            </a:r>
            <a:r>
              <a:rPr lang="pt-BR" sz="1600" dirty="0" err="1" smtClean="0"/>
              <a:t>Parodes</a:t>
            </a:r>
            <a:endParaRPr lang="pt-BR" sz="1600" dirty="0" smtClean="0"/>
          </a:p>
          <a:p>
            <a:pPr lvl="1"/>
            <a:r>
              <a:rPr lang="pt-BR" sz="1600" dirty="0" smtClean="0"/>
              <a:t>Angélica Barbosa S. da Silva</a:t>
            </a:r>
          </a:p>
          <a:p>
            <a:pPr lvl="1"/>
            <a:r>
              <a:rPr lang="pt-BR" sz="1600" dirty="0" smtClean="0"/>
              <a:t>Bruno da Rosa Pinto</a:t>
            </a:r>
          </a:p>
          <a:p>
            <a:pPr lvl="1"/>
            <a:r>
              <a:rPr lang="pt-BR" sz="1600" dirty="0" smtClean="0"/>
              <a:t>Daniela </a:t>
            </a:r>
            <a:r>
              <a:rPr lang="pt-BR" sz="1600" dirty="0" err="1" smtClean="0"/>
              <a:t>Angelin</a:t>
            </a:r>
            <a:r>
              <a:rPr lang="pt-BR" sz="1600" dirty="0" smtClean="0"/>
              <a:t> Vilar</a:t>
            </a:r>
          </a:p>
          <a:p>
            <a:pPr lvl="1"/>
            <a:r>
              <a:rPr lang="pt-BR" sz="1600" dirty="0" smtClean="0"/>
              <a:t>Diego da Silva Batista</a:t>
            </a:r>
          </a:p>
          <a:p>
            <a:pPr lvl="1"/>
            <a:r>
              <a:rPr lang="pt-BR" sz="1600" dirty="0" smtClean="0"/>
              <a:t>Douglas Flávio Fernandes</a:t>
            </a:r>
          </a:p>
          <a:p>
            <a:pPr lvl="1"/>
            <a:r>
              <a:rPr lang="pt-BR" sz="1600" dirty="0" err="1" smtClean="0"/>
              <a:t>Ederson</a:t>
            </a:r>
            <a:r>
              <a:rPr lang="pt-BR" sz="1600" dirty="0" smtClean="0"/>
              <a:t> </a:t>
            </a:r>
            <a:r>
              <a:rPr lang="pt-BR" sz="1600" dirty="0" err="1" smtClean="0"/>
              <a:t>Mordini</a:t>
            </a:r>
            <a:r>
              <a:rPr lang="pt-BR" sz="1600" dirty="0" smtClean="0"/>
              <a:t> </a:t>
            </a:r>
            <a:r>
              <a:rPr lang="pt-BR" sz="1600" dirty="0" err="1" smtClean="0"/>
              <a:t>Menger</a:t>
            </a:r>
            <a:endParaRPr lang="pt-BR" sz="1600" dirty="0" smtClean="0"/>
          </a:p>
          <a:p>
            <a:pPr lvl="1"/>
            <a:r>
              <a:rPr lang="pt-BR" sz="1600" dirty="0" err="1" smtClean="0"/>
              <a:t>Elisiane</a:t>
            </a:r>
            <a:r>
              <a:rPr lang="pt-BR" sz="1600" dirty="0" smtClean="0"/>
              <a:t> Barbosa Guimarães</a:t>
            </a:r>
          </a:p>
          <a:p>
            <a:pPr lvl="1"/>
            <a:r>
              <a:rPr lang="pt-BR" sz="1600" dirty="0" smtClean="0"/>
              <a:t>Gabriela da Silva Rosa</a:t>
            </a:r>
          </a:p>
          <a:p>
            <a:pPr lvl="1"/>
            <a:r>
              <a:rPr lang="pt-BR" sz="1600" dirty="0" smtClean="0"/>
              <a:t>Jéssica </a:t>
            </a:r>
            <a:r>
              <a:rPr lang="pt-BR" sz="1600" dirty="0" err="1" smtClean="0"/>
              <a:t>Andreza</a:t>
            </a:r>
            <a:r>
              <a:rPr lang="pt-BR" sz="1600" dirty="0" smtClean="0"/>
              <a:t> R. Maciel</a:t>
            </a:r>
          </a:p>
          <a:p>
            <a:pPr lvl="1"/>
            <a:r>
              <a:rPr lang="pt-BR" sz="1600" dirty="0" smtClean="0"/>
              <a:t>Jorge Ubirajara E. Bastos</a:t>
            </a:r>
          </a:p>
          <a:p>
            <a:pPr lvl="1"/>
            <a:r>
              <a:rPr lang="pt-BR" sz="1600" dirty="0" err="1" smtClean="0"/>
              <a:t>Kellen</a:t>
            </a:r>
            <a:r>
              <a:rPr lang="pt-BR" sz="1600" dirty="0" smtClean="0"/>
              <a:t> Cristina R. de Souza</a:t>
            </a:r>
          </a:p>
          <a:p>
            <a:pPr lvl="1"/>
            <a:r>
              <a:rPr lang="pt-BR" sz="1600" dirty="0" smtClean="0"/>
              <a:t>Maurício Garcia Porto</a:t>
            </a:r>
          </a:p>
          <a:p>
            <a:pPr lvl="1"/>
            <a:r>
              <a:rPr lang="pt-BR" sz="1600" dirty="0" smtClean="0"/>
              <a:t>Odair José </a:t>
            </a:r>
            <a:r>
              <a:rPr lang="pt-BR" sz="1600" dirty="0" err="1" smtClean="0"/>
              <a:t>Mndes</a:t>
            </a:r>
            <a:endParaRPr lang="pt-BR" sz="1600" dirty="0" smtClean="0"/>
          </a:p>
          <a:p>
            <a:pPr lvl="1"/>
            <a:r>
              <a:rPr lang="pt-BR" sz="1600" dirty="0" smtClean="0"/>
              <a:t>Roberta </a:t>
            </a:r>
            <a:r>
              <a:rPr lang="pt-BR" sz="1600" dirty="0" err="1" smtClean="0"/>
              <a:t>Vendrusculo</a:t>
            </a:r>
            <a:endParaRPr lang="pt-BR" sz="1600" dirty="0" smtClean="0"/>
          </a:p>
          <a:p>
            <a:pPr lvl="1"/>
            <a:r>
              <a:rPr lang="pt-BR" sz="1600" dirty="0" smtClean="0"/>
              <a:t>Rodrigo da Silveira</a:t>
            </a:r>
          </a:p>
          <a:p>
            <a:pPr lvl="1"/>
            <a:r>
              <a:rPr lang="pt-BR" sz="1600" dirty="0" smtClean="0"/>
              <a:t>Vitor da Rosa Nunes</a:t>
            </a:r>
            <a:endParaRPr lang="pt-BR" sz="1600" dirty="0" smtClean="0"/>
          </a:p>
          <a:p>
            <a:pPr lvl="1"/>
            <a:r>
              <a:rPr lang="pt-BR" sz="1600" dirty="0" smtClean="0"/>
              <a:t>Capa: Ronaldo Ribeiro Simões</a:t>
            </a:r>
          </a:p>
          <a:p>
            <a:pPr lvl="1"/>
            <a:r>
              <a:rPr lang="pt-BR" sz="1600" dirty="0" smtClean="0"/>
              <a:t>Contracapa: Fábio Alves Rodrigues</a:t>
            </a:r>
          </a:p>
          <a:p>
            <a:pPr lvl="1"/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4237" y="748146"/>
            <a:ext cx="8461827" cy="5209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17947" y="-1"/>
            <a:ext cx="5933523" cy="6781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Ronaldo Ribeiro Simões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Capa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4216" y="94228"/>
            <a:ext cx="3199424" cy="4510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</a:t>
            </a:r>
            <a:r>
              <a:rPr lang="pt-BR" dirty="0" err="1" smtClean="0"/>
              <a:t>Kellen</a:t>
            </a:r>
            <a:r>
              <a:rPr lang="pt-BR" dirty="0" smtClean="0"/>
              <a:t> Cristina R. de Souza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Pag. 31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04139" y="69274"/>
            <a:ext cx="3239578" cy="4560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Gabriela da Silva Rosa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57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30865" y="94228"/>
            <a:ext cx="6386127" cy="4510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Bruno da Rosa Pinto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52</a:t>
            </a:r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51918" y="94228"/>
            <a:ext cx="6344020" cy="4510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Roberta </a:t>
            </a:r>
            <a:r>
              <a:rPr lang="pt-BR" dirty="0" err="1" smtClean="0"/>
              <a:t>Vendrusculo</a:t>
            </a:r>
            <a:endParaRPr lang="pt-BR" dirty="0" smtClean="0"/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42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51918" y="94228"/>
            <a:ext cx="6344020" cy="4510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Éderson </a:t>
            </a:r>
            <a:r>
              <a:rPr lang="pt-BR" dirty="0" err="1" smtClean="0"/>
              <a:t>Mordini</a:t>
            </a:r>
            <a:r>
              <a:rPr lang="pt-BR" dirty="0" smtClean="0"/>
              <a:t> </a:t>
            </a:r>
            <a:r>
              <a:rPr lang="pt-BR" dirty="0" err="1" smtClean="0"/>
              <a:t>Menger</a:t>
            </a:r>
            <a:endParaRPr lang="pt-BR" dirty="0" smtClean="0"/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41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51918" y="99184"/>
            <a:ext cx="6344020" cy="4500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222043" cy="66453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half" idx="2"/>
          </p:nvPr>
        </p:nvSpPr>
        <p:spPr>
          <a:xfrm>
            <a:off x="3006436" y="5832770"/>
            <a:ext cx="5520407" cy="67624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Nome: Daniela </a:t>
            </a:r>
            <a:r>
              <a:rPr lang="pt-BR" dirty="0" err="1" smtClean="0"/>
              <a:t>Angelin</a:t>
            </a:r>
            <a:r>
              <a:rPr lang="pt-BR" dirty="0" smtClean="0"/>
              <a:t> Vilar</a:t>
            </a:r>
          </a:p>
          <a:p>
            <a:r>
              <a:rPr lang="pt-BR" dirty="0" smtClean="0"/>
              <a:t>Turma: T62</a:t>
            </a:r>
          </a:p>
          <a:p>
            <a:r>
              <a:rPr lang="pt-BR" dirty="0" smtClean="0"/>
              <a:t>Pág. 35</a:t>
            </a:r>
            <a:endParaRPr lang="pt-BR" dirty="0"/>
          </a:p>
        </p:txBody>
      </p:sp>
      <p:pic>
        <p:nvPicPr>
          <p:cNvPr id="8" name="Espaço Reservado para Imagem 7" descr="01-digitalizar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51918" y="119009"/>
            <a:ext cx="6344020" cy="4460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93</TotalTime>
  <Words>234</Words>
  <Application>Microsoft Office PowerPoint</Application>
  <PresentationFormat>Apresentação na tela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Fundição</vt:lpstr>
      <vt:lpstr>Um menino vai para o colégio  Edição Ilustrada</vt:lpstr>
      <vt:lpstr>Participantes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menino vai para o colégio Edição Ilustrada</dc:title>
  <dc:creator>Patolino</dc:creator>
  <cp:lastModifiedBy>Patolino</cp:lastModifiedBy>
  <cp:revision>11</cp:revision>
  <dcterms:created xsi:type="dcterms:W3CDTF">2012-11-18T00:37:02Z</dcterms:created>
  <dcterms:modified xsi:type="dcterms:W3CDTF">2012-11-18T02:10:09Z</dcterms:modified>
</cp:coreProperties>
</file>